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37" r:id="rId2"/>
    <p:sldId id="338" r:id="rId3"/>
    <p:sldId id="332" r:id="rId4"/>
    <p:sldId id="32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380" autoAdjust="0"/>
  </p:normalViewPr>
  <p:slideViewPr>
    <p:cSldViewPr snapToGrid="0">
      <p:cViewPr varScale="1">
        <p:scale>
          <a:sx n="86" d="100"/>
          <a:sy n="86" d="100"/>
        </p:scale>
        <p:origin x="73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9CDAE-79A2-42D6-B65E-CC255BF9F674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85970-10D8-4048-B841-A8CA6266ADD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09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033D0-4883-45B8-BB3D-B778B5AE3B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9C7388-9C7B-4E22-ABEE-A0C483F04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32DCD1-6B97-41F3-B3BA-21FA74D1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3B6CF7-AE86-4A62-A89A-F1D9E93ED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B581E5-445A-4D28-87E0-0F38B7A8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25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32F7CB-1822-4F97-AA5B-CB4C8E30A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8A2088-597C-4B6C-8978-7BBB7E33F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2DBE22-5959-423D-876B-F856E3D2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1C36F7-3B54-498A-AB1E-7541E94A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7A49D-0AFD-49EC-8039-759BAFD79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994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ECF790-9D02-472C-AE21-E3DA5760B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CA732A-764C-4883-89F6-D4F3298D5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646F26-5F24-43E3-AA5E-C9F361EE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56A706-E178-4E0B-8926-13E83450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29046F-92AF-4A9A-99FE-EFAC2F3A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961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C650D3-2E12-4915-AE09-48EA11BD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BFF85C-FB49-41DB-B360-108B598DF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147EF1-0FA5-43F3-95DC-905002C0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16B219-B8CF-484C-97A3-B2C13DA5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0EC17C-5B23-4D99-8E8A-C35936D8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710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CAD53C-C386-4A97-ACE9-873AB61BE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6BAC47-C84E-4BC4-84B9-F5C2FCFA0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CF2335-4E7E-485A-8CF7-C0264716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729247-7981-4371-AB93-53154905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87F6A7-6FF6-4F39-BE63-7EE99D45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25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C8EDA-6E1A-46EF-BB7D-240DB38F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C41158-BB49-4327-BB79-114927205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FADF1B-312F-4B26-BCA0-9428B4DBE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B0DB5E-AF68-411A-BCFE-22F401AA9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923DB7-0F78-478F-8F9E-55287066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5B3B74-1EEF-4426-978A-587CBE57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40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934CC-272E-4764-9E50-B4CCC9291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5F3B75-8B46-4183-973B-AC7625F50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A73C1C-3AEA-4F61-9928-06610C8FB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0CD64F-3598-409E-9C55-5440D40F1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0A4FC92-469B-4CAC-9A8D-9F61162568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815709-11D3-4A36-98F5-752C8501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0CB9A5-5932-4A2E-A0E0-56C6CE89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0BBC516-72FD-4DE3-A4E6-6125B114A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09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A91937-1858-43C0-9F9E-3ADB4A35F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C78A5A0-BFD6-43FD-B1C0-A56CB26F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5E2E9C-8CCD-4719-9A2C-8EE1C3B34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6671DB-1F95-403B-B799-F8DA1D2B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40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519190-789A-4768-9E39-3AA2BA55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C1AE56-448A-412E-84D2-F77B9E3C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784E2A6-6E6F-41B8-90B3-48F459FD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572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9BAFC6-165F-483A-AB92-D9E0E14F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B207A6-24A2-4CA8-AD03-017C11140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9EE93B-7B85-4AB6-9E25-76751FCAB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BBD4FB-2BC2-423C-8696-84E87952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64D15E-12E4-4E8A-B73B-7CFBFDDE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EE905C-8851-4F96-80DA-45B2E541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7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29D8B-552C-4C84-9967-1EF696209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1265618-93BE-434B-B9FA-1D6816EF0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4539E9-8731-4E0F-83BB-EE7B6B746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457F61-C8A5-4471-A337-91DAF75967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19/09/2022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A32AE9-E666-4569-8278-EDA05E17C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0D84C9-B180-43D0-89F5-DFCB4A01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84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B2289968-9F7F-4F3A-B220-B2B3FDC9121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1"/>
            <a:ext cx="12192000" cy="686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0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anessa.court-payen@rotary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E3D5BFE-2FB6-4908-8148-B03066C4E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6" y="12563"/>
            <a:ext cx="12192000" cy="6846277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EE315D5-0A19-4F49-9553-B73D596EB4CF}"/>
              </a:ext>
            </a:extLst>
          </p:cNvPr>
          <p:cNvSpPr txBox="1"/>
          <p:nvPr/>
        </p:nvSpPr>
        <p:spPr>
          <a:xfrm>
            <a:off x="177311" y="94376"/>
            <a:ext cx="636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</a:rPr>
              <a:t>Donner à NOTRE FONDATION 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56749DA-A88B-4703-975B-C35EB011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481" y="171379"/>
            <a:ext cx="2337417" cy="87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rganigramme : Processus 6">
            <a:extLst>
              <a:ext uri="{FF2B5EF4-FFF2-40B4-BE49-F238E27FC236}">
                <a16:creationId xmlns:a16="http://schemas.microsoft.com/office/drawing/2014/main" id="{8CAF73E4-C1CC-40A4-831C-565CD2027C41}"/>
              </a:ext>
            </a:extLst>
          </p:cNvPr>
          <p:cNvSpPr/>
          <p:nvPr/>
        </p:nvSpPr>
        <p:spPr>
          <a:xfrm>
            <a:off x="-45523" y="5996584"/>
            <a:ext cx="12252377" cy="598201"/>
          </a:xfrm>
          <a:prstGeom prst="flowChartProcess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/>
              <a:t>2,5 milliards d’enfants vaccinés </a:t>
            </a:r>
            <a:r>
              <a:rPr lang="fr-FR" sz="2800" b="1" dirty="0"/>
              <a:t>contre la poliomyélite depuis 1985</a:t>
            </a: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4B37BB28-90C3-4A01-9931-1CE52691DF94}"/>
              </a:ext>
            </a:extLst>
          </p:cNvPr>
          <p:cNvSpPr txBox="1">
            <a:spLocks/>
          </p:cNvSpPr>
          <p:nvPr/>
        </p:nvSpPr>
        <p:spPr>
          <a:xfrm>
            <a:off x="233706" y="1272746"/>
            <a:ext cx="11724587" cy="47238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Moi, président, je veux verser 135 $/membre à la Fondation.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Comment je fais 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- Je fais un chèque à l’ordre de « FONDATION ROTARY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b="1" dirty="0">
                <a:solidFill>
                  <a:srgbClr val="002060"/>
                </a:solidFill>
              </a:rPr>
              <a:t>	   </a:t>
            </a:r>
            <a:r>
              <a:rPr lang="fr-FR" sz="2400" b="1" dirty="0">
                <a:solidFill>
                  <a:srgbClr val="002060"/>
                </a:solidFill>
              </a:rPr>
              <a:t>adressé au responsable Fondation</a:t>
            </a: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fr-FR" sz="1800" b="1" dirty="0">
                <a:solidFill>
                  <a:srgbClr val="002060"/>
                </a:solidFill>
              </a:rPr>
              <a:t>Hervé Hacard, 113 rue de Brest -22100 Dinan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800" b="1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>
                <a:solidFill>
                  <a:srgbClr val="002060"/>
                </a:solidFill>
              </a:rPr>
              <a:t>	</a:t>
            </a:r>
            <a:r>
              <a:rPr lang="fr-FR" sz="2000" b="1" dirty="0">
                <a:solidFill>
                  <a:srgbClr val="002060"/>
                </a:solidFill>
              </a:rPr>
              <a:t>ou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800" b="1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b="1" dirty="0">
                <a:solidFill>
                  <a:srgbClr val="002060"/>
                </a:solidFill>
              </a:rPr>
              <a:t>	</a:t>
            </a:r>
            <a:r>
              <a:rPr lang="fr-FR" sz="2400" b="1" dirty="0">
                <a:solidFill>
                  <a:srgbClr val="002060"/>
                </a:solidFill>
              </a:rPr>
              <a:t>- Je fais un virement à l’ordre de « ROTARY ACTIONS »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FR76 1558 9228 6504 2003 0034 076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chez Dominique Alix, 37c rue de Brest – 22100 Dinan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64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E3D5BFE-2FB6-4908-8148-B03066C4E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6" y="12563"/>
            <a:ext cx="12192000" cy="598402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EE315D5-0A19-4F49-9553-B73D596EB4CF}"/>
              </a:ext>
            </a:extLst>
          </p:cNvPr>
          <p:cNvSpPr txBox="1"/>
          <p:nvPr/>
        </p:nvSpPr>
        <p:spPr>
          <a:xfrm>
            <a:off x="177311" y="94376"/>
            <a:ext cx="636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</a:rPr>
              <a:t>Donner à NOTRE FONDATION 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56749DA-A88B-4703-975B-C35EB011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481" y="171379"/>
            <a:ext cx="2337417" cy="87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rganigramme : Processus 6">
            <a:extLst>
              <a:ext uri="{FF2B5EF4-FFF2-40B4-BE49-F238E27FC236}">
                <a16:creationId xmlns:a16="http://schemas.microsoft.com/office/drawing/2014/main" id="{8CAF73E4-C1CC-40A4-831C-565CD2027C41}"/>
              </a:ext>
            </a:extLst>
          </p:cNvPr>
          <p:cNvSpPr/>
          <p:nvPr/>
        </p:nvSpPr>
        <p:spPr>
          <a:xfrm>
            <a:off x="-45523" y="5996584"/>
            <a:ext cx="12252377" cy="598201"/>
          </a:xfrm>
          <a:prstGeom prst="flowChartProcess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/>
              <a:t>2,5 milliards d’enfants vaccinés </a:t>
            </a:r>
            <a:r>
              <a:rPr lang="fr-FR" sz="2800" b="1" dirty="0"/>
              <a:t>contre la poliomyélite depuis 1985</a:t>
            </a: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4B37BB28-90C3-4A01-9931-1CE52691DF94}"/>
              </a:ext>
            </a:extLst>
          </p:cNvPr>
          <p:cNvSpPr txBox="1">
            <a:spLocks/>
          </p:cNvSpPr>
          <p:nvPr/>
        </p:nvSpPr>
        <p:spPr>
          <a:xfrm>
            <a:off x="233706" y="1272746"/>
            <a:ext cx="11724587" cy="47238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Moi, président, je veux verser 135 $/membre à la Fondation.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Comment je fais 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Dans les deux cas, je précise au dos du chèque ou dans l’objet du virement 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- Fonds SHARE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ou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- Fonds Polio 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ou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- Un pourcentage de chaque</a:t>
            </a:r>
            <a:r>
              <a:rPr lang="fr-FR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1479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E3D5BFE-2FB6-4908-8148-B03066C4E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6" y="12563"/>
            <a:ext cx="12192000" cy="6846277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EE315D5-0A19-4F49-9553-B73D596EB4CF}"/>
              </a:ext>
            </a:extLst>
          </p:cNvPr>
          <p:cNvSpPr txBox="1"/>
          <p:nvPr/>
        </p:nvSpPr>
        <p:spPr>
          <a:xfrm>
            <a:off x="177311" y="94376"/>
            <a:ext cx="636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</a:rPr>
              <a:t>Donner à NOTRE FONDATION 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56749DA-A88B-4703-975B-C35EB011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481" y="171379"/>
            <a:ext cx="2337417" cy="87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rganigramme : Processus 6">
            <a:extLst>
              <a:ext uri="{FF2B5EF4-FFF2-40B4-BE49-F238E27FC236}">
                <a16:creationId xmlns:a16="http://schemas.microsoft.com/office/drawing/2014/main" id="{8CAF73E4-C1CC-40A4-831C-565CD2027C41}"/>
              </a:ext>
            </a:extLst>
          </p:cNvPr>
          <p:cNvSpPr/>
          <p:nvPr/>
        </p:nvSpPr>
        <p:spPr>
          <a:xfrm>
            <a:off x="-45523" y="5996584"/>
            <a:ext cx="12252377" cy="598201"/>
          </a:xfrm>
          <a:prstGeom prst="flowChartProcess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/>
              <a:t>2,5 milliards d’enfants vaccinés </a:t>
            </a:r>
            <a:r>
              <a:rPr lang="fr-FR" sz="2800" b="1" dirty="0"/>
              <a:t>contre la poliomyélite depuis 1985</a:t>
            </a: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4B37BB28-90C3-4A01-9931-1CE52691DF94}"/>
              </a:ext>
            </a:extLst>
          </p:cNvPr>
          <p:cNvSpPr txBox="1">
            <a:spLocks/>
          </p:cNvSpPr>
          <p:nvPr/>
        </p:nvSpPr>
        <p:spPr>
          <a:xfrm>
            <a:off x="248562" y="1441585"/>
            <a:ext cx="11724587" cy="532203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Moi, président, je veux obtenir des PHF pour mon club.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Comment je fais 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- Je me connecte sur mon compte « </a:t>
            </a:r>
            <a:r>
              <a:rPr lang="fr-FR" sz="2400" b="1" dirty="0" err="1">
                <a:solidFill>
                  <a:srgbClr val="002060"/>
                </a:solidFill>
              </a:rPr>
              <a:t>My</a:t>
            </a:r>
            <a:r>
              <a:rPr lang="fr-FR" sz="2400" b="1" dirty="0">
                <a:solidFill>
                  <a:srgbClr val="002060"/>
                </a:solidFill>
              </a:rPr>
              <a:t> Rotary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- Je prends connaissance du nombre de points disponibles de mon club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</a:t>
            </a:r>
            <a:r>
              <a:rPr lang="fr-FR" sz="2000" b="1" dirty="0">
                <a:solidFill>
                  <a:srgbClr val="002060"/>
                </a:solidFill>
              </a:rPr>
              <a:t>Onglet : Fondation  &gt; Rapports &gt; Rapports de club 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>
                <a:solidFill>
                  <a:srgbClr val="002060"/>
                </a:solidFill>
              </a:rPr>
              <a:t>			  Contributions &amp; témoignage de reconnaissance 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>
                <a:solidFill>
                  <a:srgbClr val="002060"/>
                </a:solidFill>
              </a:rPr>
              <a:t>			  Contributions du club – Rapports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>
                <a:solidFill>
                  <a:srgbClr val="002060"/>
                </a:solidFill>
              </a:rPr>
              <a:t>			  Témoignages de reconnaissance dans le club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>
                <a:solidFill>
                  <a:srgbClr val="002060"/>
                </a:solidFill>
              </a:rPr>
              <a:t>			  1</a:t>
            </a:r>
            <a:r>
              <a:rPr lang="fr-FR" sz="2000" b="1" baseline="30000" dirty="0">
                <a:solidFill>
                  <a:srgbClr val="002060"/>
                </a:solidFill>
              </a:rPr>
              <a:t>ère</a:t>
            </a:r>
            <a:r>
              <a:rPr lang="fr-FR" sz="2000" b="1" dirty="0">
                <a:solidFill>
                  <a:srgbClr val="002060"/>
                </a:solidFill>
              </a:rPr>
              <a:t> ligne situation de mon club et nombre de points Fondation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20508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E3D5BFE-2FB6-4908-8148-B03066C4E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6" y="12563"/>
            <a:ext cx="12192000" cy="6846277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EE315D5-0A19-4F49-9553-B73D596EB4CF}"/>
              </a:ext>
            </a:extLst>
          </p:cNvPr>
          <p:cNvSpPr txBox="1"/>
          <p:nvPr/>
        </p:nvSpPr>
        <p:spPr>
          <a:xfrm>
            <a:off x="177311" y="94376"/>
            <a:ext cx="636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</a:rPr>
              <a:t>Donner à NOTRE FONDATION 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56749DA-A88B-4703-975B-C35EB011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481" y="171379"/>
            <a:ext cx="2337417" cy="87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rganigramme : Processus 6">
            <a:extLst>
              <a:ext uri="{FF2B5EF4-FFF2-40B4-BE49-F238E27FC236}">
                <a16:creationId xmlns:a16="http://schemas.microsoft.com/office/drawing/2014/main" id="{8CAF73E4-C1CC-40A4-831C-565CD2027C41}"/>
              </a:ext>
            </a:extLst>
          </p:cNvPr>
          <p:cNvSpPr/>
          <p:nvPr/>
        </p:nvSpPr>
        <p:spPr>
          <a:xfrm>
            <a:off x="-45523" y="5996584"/>
            <a:ext cx="12252377" cy="598201"/>
          </a:xfrm>
          <a:prstGeom prst="flowChartProcess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/>
              <a:t>2,5 milliards d’enfants vaccinés </a:t>
            </a:r>
            <a:r>
              <a:rPr lang="fr-FR" sz="2800" b="1" dirty="0"/>
              <a:t>contre la poliomyélite depuis 1985</a:t>
            </a: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4B37BB28-90C3-4A01-9931-1CE52691DF94}"/>
              </a:ext>
            </a:extLst>
          </p:cNvPr>
          <p:cNvSpPr txBox="1">
            <a:spLocks/>
          </p:cNvSpPr>
          <p:nvPr/>
        </p:nvSpPr>
        <p:spPr>
          <a:xfrm>
            <a:off x="248562" y="1441585"/>
            <a:ext cx="11724587" cy="532203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Moi, président, je veux obtenir des PHF pour mon club.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Comment je fais 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- Je me connecte sur mon compte « </a:t>
            </a:r>
            <a:r>
              <a:rPr lang="fr-FR" sz="2400" b="1" dirty="0" err="1">
                <a:solidFill>
                  <a:srgbClr val="002060"/>
                </a:solidFill>
              </a:rPr>
              <a:t>My</a:t>
            </a:r>
            <a:r>
              <a:rPr lang="fr-FR" sz="2400" b="1" dirty="0">
                <a:solidFill>
                  <a:srgbClr val="002060"/>
                </a:solidFill>
              </a:rPr>
              <a:t> Rotary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- Je prends connaissance du nombre de points disponibles de mon club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- 1 PHF pour 1000 points Fondation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- Je télécharge le formulaire 102-FR « PHF demande de transfert de points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- Je remplie le formulaire et je l’adresse par mail 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		</a:t>
            </a:r>
            <a:r>
              <a:rPr lang="fr-FR" sz="2400" b="1" dirty="0">
                <a:solidFill>
                  <a:srgbClr val="002060"/>
                </a:solidFill>
                <a:hlinkClick r:id="rId4"/>
              </a:rPr>
              <a:t>vanessa.court-payen@rotary.org</a:t>
            </a:r>
            <a:r>
              <a:rPr lang="fr-FR" sz="2400" b="1" dirty="0">
                <a:solidFill>
                  <a:srgbClr val="002060"/>
                </a:solidFill>
              </a:rPr>
              <a:t> avant le 31 mars</a:t>
            </a:r>
          </a:p>
        </p:txBody>
      </p:sp>
    </p:spTree>
    <p:extLst>
      <p:ext uri="{BB962C8B-B14F-4D97-AF65-F5344CB8AC3E}">
        <p14:creationId xmlns:p14="http://schemas.microsoft.com/office/powerpoint/2010/main" val="185513683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heme 2018-20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heme 2018-2019" id="{4C254F24-B1B5-4829-B037-37908E2C8668}" vid="{73A7B093-2603-4B81-8B64-22D8E69E327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Theme 2018-2019</Template>
  <TotalTime>807</TotalTime>
  <Words>390</Words>
  <Application>Microsoft Office PowerPoint</Application>
  <PresentationFormat>Grand écran</PresentationFormat>
  <Paragraphs>45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Powerpoint Theme 2018-2019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Lionel Rieulier</dc:creator>
  <cp:lastModifiedBy>Hervé HACARD</cp:lastModifiedBy>
  <cp:revision>105</cp:revision>
  <dcterms:created xsi:type="dcterms:W3CDTF">2018-03-01T12:48:05Z</dcterms:created>
  <dcterms:modified xsi:type="dcterms:W3CDTF">2022-09-19T20:00:21Z</dcterms:modified>
</cp:coreProperties>
</file>